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8"/>
  </p:notesMasterIdLst>
  <p:sldIdLst>
    <p:sldId id="256" r:id="rId2"/>
    <p:sldId id="260" r:id="rId3"/>
    <p:sldId id="261" r:id="rId4"/>
    <p:sldId id="295" r:id="rId5"/>
    <p:sldId id="296" r:id="rId6"/>
    <p:sldId id="262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10" r:id="rId20"/>
    <p:sldId id="311" r:id="rId21"/>
    <p:sldId id="312" r:id="rId22"/>
    <p:sldId id="313" r:id="rId23"/>
    <p:sldId id="314" r:id="rId24"/>
    <p:sldId id="316" r:id="rId25"/>
    <p:sldId id="321" r:id="rId26"/>
    <p:sldId id="317" r:id="rId27"/>
    <p:sldId id="318" r:id="rId28"/>
    <p:sldId id="322" r:id="rId29"/>
    <p:sldId id="319" r:id="rId30"/>
    <p:sldId id="320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</p:sldIdLst>
  <p:sldSz cx="9144000" cy="5143500" type="screen16x9"/>
  <p:notesSz cx="6858000" cy="9144000"/>
  <p:embeddedFontLst>
    <p:embeddedFont>
      <p:font typeface="Quicksand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ummary Section" id="{8FC47858-9EDF-4637-9425-7380CD68EE43}">
          <p14:sldIdLst/>
        </p14:section>
        <p14:section name="REACT HOOKS" id="{96E54793-C4FF-421F-ADF9-D7E4D448072A}">
          <p14:sldIdLst>
            <p14:sldId id="256"/>
          </p14:sldIdLst>
        </p14:section>
        <p14:section name="Section 2" id="{2C3BF0E8-018D-4206-BC7A-601686CAF461}">
          <p14:sldIdLst>
            <p14:sldId id="260"/>
          </p14:sldIdLst>
        </p14:section>
        <p14:section name="RULES OF USING HOOK" id="{9E92FE9B-317D-456F-AC41-BD1C4D85D3D9}">
          <p14:sldIdLst>
            <p14:sldId id="261"/>
          </p14:sldIdLst>
        </p14:section>
        <p14:section name="Section 4" id="{7EB7E256-E857-4DA4-AB74-B6427A1EF6D4}">
          <p14:sldIdLst>
            <p14:sldId id="295"/>
          </p14:sldIdLst>
        </p14:section>
        <p14:section name="Section 5" id="{836A8343-BEBD-4578-B73A-6A14A197700F}">
          <p14:sldIdLst>
            <p14:sldId id="296"/>
          </p14:sldIdLst>
        </p14:section>
        <p14:section name="UseState hook" id="{06DCE49D-F037-43E6-B32F-ACCE29A921BC}">
          <p14:sldIdLst>
            <p14:sldId id="262"/>
          </p14:sldIdLst>
        </p14:section>
        <p14:section name="Section 7" id="{570E578D-37C0-4368-8CC6-3C625F65A6F4}">
          <p14:sldIdLst>
            <p14:sldId id="297"/>
          </p14:sldIdLst>
        </p14:section>
        <p14:section name="Section 8" id="{10DBCD02-BD5C-4D33-A465-DE74A38EC4F7}">
          <p14:sldIdLst>
            <p14:sldId id="298"/>
          </p14:sldIdLst>
        </p14:section>
        <p14:section name="Section 9" id="{A3D3CC89-53BF-4C74-92B8-7624AAE5064E}">
          <p14:sldIdLst>
            <p14:sldId id="299"/>
          </p14:sldIdLst>
        </p14:section>
        <p14:section name="Short Circuit evolution" id="{9E3A51F5-F9BE-41ED-99A2-756DDD37ED6A}">
          <p14:sldIdLst>
            <p14:sldId id="300"/>
          </p14:sldIdLst>
        </p14:section>
        <p14:section name="Section 11" id="{4D1CC403-2A77-48A5-AB47-25CBE7030332}">
          <p14:sldIdLst>
            <p14:sldId id="301"/>
          </p14:sldIdLst>
        </p14:section>
        <p14:section name="Section 12" id="{6D0E4E19-D6C0-43DF-9C55-FFDC5B722BCF}">
          <p14:sldIdLst>
            <p14:sldId id="302"/>
          </p14:sldIdLst>
        </p14:section>
        <p14:section name="Form validation" id="{9BD9A057-E992-4279-A3A2-C83F71181AA1}">
          <p14:sldIdLst>
            <p14:sldId id="303"/>
          </p14:sldIdLst>
        </p14:section>
        <p14:section name="Section 14" id="{27C8A007-31D0-48E6-A2A8-85D8717F7884}">
          <p14:sldIdLst>
            <p14:sldId id="304"/>
          </p14:sldIdLst>
        </p14:section>
        <p14:section name="Section 15" id="{6FE3567A-FEEA-4B55-B1D0-F04D47E632D3}">
          <p14:sldIdLst>
            <p14:sldId id="305"/>
          </p14:sldIdLst>
        </p14:section>
        <p14:section name="Section 16" id="{188E2B53-CFE4-470D-94C8-263DB59B5E32}">
          <p14:sldIdLst>
            <p14:sldId id="306"/>
          </p14:sldIdLst>
        </p14:section>
        <p14:section name="Section 17" id="{A8CB82DF-25A5-46C6-8810-7A340794DCC6}">
          <p14:sldIdLst>
            <p14:sldId id="307"/>
          </p14:sldIdLst>
        </p14:section>
        <p14:section name="UseEffect hook" id="{73286B28-CBD8-4B7E-9EA5-52D42C48F279}">
          <p14:sldIdLst>
            <p14:sldId id="308"/>
          </p14:sldIdLst>
        </p14:section>
        <p14:section name="Use effect hook let you perform side effect in functional components" id="{F818B682-09B4-4A5C-9475-EAC4DA66C0BA}">
          <p14:sldIdLst>
            <p14:sldId id="310"/>
          </p14:sldIdLst>
        </p14:section>
        <p14:section name="What is side effect" id="{7E0BF2A4-D4F8-4753-AAAC-DAEF826259C8}">
          <p14:sldIdLst>
            <p14:sldId id="311"/>
          </p14:sldIdLst>
        </p14:section>
        <p14:section name="Section 21" id="{3593CC44-644A-490F-A3B7-8D76F1D2C214}">
          <p14:sldIdLst>
            <p14:sldId id="312"/>
          </p14:sldIdLst>
        </p14:section>
        <p14:section name="Section 22" id="{0AA5FDD8-D4FA-4EED-A703-24DFCB06D70A}">
          <p14:sldIdLst>
            <p14:sldId id="313"/>
          </p14:sldIdLst>
        </p14:section>
        <p14:section name="Section 23" id="{460CCBF8-5F4E-4BC5-AE6E-07FD25877D8D}">
          <p14:sldIdLst>
            <p14:sldId id="314"/>
            <p14:sldId id="316"/>
            <p14:sldId id="321"/>
            <p14:sldId id="317"/>
            <p14:sldId id="318"/>
            <p14:sldId id="322"/>
            <p14:sldId id="319"/>
            <p14:sldId id="32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an katira" initials="mk" lastIdx="1" clrIdx="0">
    <p:extLst>
      <p:ext uri="{19B8F6BF-5375-455C-9EA6-DF929625EA0E}">
        <p15:presenceInfo xmlns:p15="http://schemas.microsoft.com/office/powerpoint/2012/main" userId="d02398b48200e1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CE042EE-030E-48AD-AEE1-48DBF1C2F338}">
  <a:tblStyle styleId="{8CE042EE-030E-48AD-AEE1-48DBF1C2F3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1A6B3E-507F-4017-96D8-7895C4FAF28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1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661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7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4034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319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650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489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94563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/>
          <p:nvPr/>
        </p:nvSpPr>
        <p:spPr>
          <a:xfrm>
            <a:off x="638325" y="2267417"/>
            <a:ext cx="614400" cy="6144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 rtl="0">
              <a:spcBef>
                <a:spcPts val="600"/>
              </a:spcBef>
              <a:spcAft>
                <a:spcPts val="0"/>
              </a:spcAft>
              <a:buSzPts val="2800"/>
              <a:buChar char="◦"/>
              <a:defRPr sz="2800" i="1">
                <a:solidFill>
                  <a:schemeClr val="accent1"/>
                </a:solidFill>
              </a:defRPr>
            </a:lvl1pPr>
            <a:lvl2pPr marL="914400" lvl="1" indent="-406400" rtl="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 i="1">
                <a:solidFill>
                  <a:schemeClr val="accent1"/>
                </a:solidFill>
              </a:defRPr>
            </a:lvl2pPr>
            <a:lvl3pPr marL="1371600" lvl="2" indent="-4064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 i="1">
                <a:solidFill>
                  <a:schemeClr val="accent1"/>
                </a:solidFill>
              </a:defRPr>
            </a:lvl3pPr>
            <a:lvl4pPr marL="1828800" lvl="3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4pPr>
            <a:lvl5pPr marL="2286000" lvl="4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5pPr>
            <a:lvl6pPr marL="2743200" lvl="5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6pPr>
            <a:lvl7pPr marL="3200400" lvl="6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●"/>
              <a:defRPr sz="2800" i="1">
                <a:solidFill>
                  <a:schemeClr val="accent1"/>
                </a:solidFill>
              </a:defRPr>
            </a:lvl7pPr>
            <a:lvl8pPr marL="3657600" lvl="7" indent="-406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○"/>
              <a:defRPr sz="2800" i="1">
                <a:solidFill>
                  <a:schemeClr val="accen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■"/>
              <a:defRPr sz="28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286541" y="2244031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  <a:endParaRPr sz="4800" b="1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39C0BA"/>
                </a:solidFill>
              </a:defRPr>
            </a:lvl1pPr>
            <a:lvl2pPr lvl="1">
              <a:buNone/>
              <a:defRPr>
                <a:solidFill>
                  <a:srgbClr val="39C0BA"/>
                </a:solidFill>
              </a:defRPr>
            </a:lvl2pPr>
            <a:lvl3pPr lvl="2">
              <a:buNone/>
              <a:defRPr>
                <a:solidFill>
                  <a:srgbClr val="39C0BA"/>
                </a:solidFill>
              </a:defRPr>
            </a:lvl3pPr>
            <a:lvl4pPr lvl="3">
              <a:buNone/>
              <a:defRPr>
                <a:solidFill>
                  <a:srgbClr val="39C0BA"/>
                </a:solidFill>
              </a:defRPr>
            </a:lvl4pPr>
            <a:lvl5pPr lvl="4">
              <a:buNone/>
              <a:defRPr>
                <a:solidFill>
                  <a:srgbClr val="39C0BA"/>
                </a:solidFill>
              </a:defRPr>
            </a:lvl5pPr>
            <a:lvl6pPr lvl="5">
              <a:buNone/>
              <a:defRPr>
                <a:solidFill>
                  <a:srgbClr val="39C0BA"/>
                </a:solidFill>
              </a:defRPr>
            </a:lvl6pPr>
            <a:lvl7pPr lvl="6">
              <a:buNone/>
              <a:defRPr>
                <a:solidFill>
                  <a:srgbClr val="39C0BA"/>
                </a:solidFill>
              </a:defRPr>
            </a:lvl7pPr>
            <a:lvl8pPr lvl="7">
              <a:buNone/>
              <a:defRPr>
                <a:solidFill>
                  <a:srgbClr val="39C0BA"/>
                </a:solidFill>
              </a:defRPr>
            </a:lvl8pPr>
            <a:lvl9pPr lvl="8">
              <a:buNone/>
              <a:defRPr>
                <a:solidFill>
                  <a:srgbClr val="39C0BA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 HOOKS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Short Circuit evolution</a:t>
            </a:r>
            <a:endParaRPr sz="60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13122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27E698-8A04-463E-905A-C2A4B3C4E9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85216E-ADF4-4F64-91C5-061A7758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0107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7A05F-AD53-4A8A-8B29-2A23BCDBD1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FD8F4-C45A-4DDB-86B5-73EF4A63A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389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Form validation</a:t>
            </a:r>
            <a:endParaRPr sz="60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82879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419D77-40DD-4686-8ED4-A90F045DBA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F10E6-E289-4FDE-B1BB-98B1F6B5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6261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C9069-1255-4A19-8677-922E9B0FE3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D8D17-0F82-4641-AE57-13B4CD0E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6143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69CFA-D793-42BB-9719-EF24D54F65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867842-FDA8-464D-BFA2-7136DE2A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6246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AE080C-80C1-477D-8DB9-0718ECACB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6279E-B81F-4983-9CA1-0B7956C8D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84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UseEffect hook</a:t>
            </a:r>
            <a:endParaRPr sz="60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5561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609A-7463-4E92-B87F-3AD0348372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 effect hook let you perform side effect in functional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D4BE6-58E6-49B1-A802-D839C2ECAB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220028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Hook is a special function that let you “hook into” react feature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752DF-8AD7-42EF-A4A7-B16BEEA9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side effect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B45C7-87E5-49A8-9768-BA3121CA8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086798"/>
            <a:ext cx="7906359" cy="4559621"/>
          </a:xfrm>
        </p:spPr>
        <p:txBody>
          <a:bodyPr/>
          <a:lstStyle/>
          <a:p>
            <a:r>
              <a:rPr lang="en-US" sz="2400" dirty="0"/>
              <a:t>Side effects are basically anything that affects something outside of the scope of the current function that’s being executed. In our dashboard, this includes: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API requests to our backend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Calls to our authentication service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Error tracking calls to Sentry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E7DA3-0179-4DCD-A2F6-07ADD20259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084702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869F0-0D94-4B19-9FBF-6A9C0744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8C635-4463-4372-98E9-59DC1AA2F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EB72E-7902-4743-ADF4-13A171FFF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639B5-3A81-45B8-A87D-C139C1983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7BBE0E-EB83-4EE0-8B22-69C912B21E47}"/>
              </a:ext>
            </a:extLst>
          </p:cNvPr>
          <p:cNvSpPr/>
          <p:nvPr/>
        </p:nvSpPr>
        <p:spPr>
          <a:xfrm>
            <a:off x="2484120" y="1249680"/>
            <a:ext cx="1996440" cy="1600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96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CB49-C67C-4E4C-A23F-BAB4CF583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6A4E0-4173-49DC-925D-7F8AC2315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A97AF-6A1D-4D56-82EA-1C33F468B7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6ACEF-2AF8-42CA-965B-6FEBB5AFE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8AFD80F-3F0E-4A00-8D45-155FCA13E9FE}"/>
              </a:ext>
            </a:extLst>
          </p:cNvPr>
          <p:cNvSpPr/>
          <p:nvPr/>
        </p:nvSpPr>
        <p:spPr>
          <a:xfrm>
            <a:off x="2225040" y="2103120"/>
            <a:ext cx="2110740" cy="4686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8296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6FEE-69D2-4B00-9CCA-ABC51531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75966-D1B8-435F-B3E2-585ADEE54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85D79-BF93-448F-9B5D-203EF25719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2E1840D-920B-4DC9-9E4F-7C59E821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62624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2A8C-16E0-4147-9DF3-F6FBE320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EEE5C-3F32-4576-A2CC-0B38AFAE4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6896A-52A5-4532-BA19-849597EE12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A8ED6-5E8D-40A2-BC2F-B791F3CD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2FAA29-CA4E-4072-8B35-34544252CD9F}"/>
              </a:ext>
            </a:extLst>
          </p:cNvPr>
          <p:cNvSpPr/>
          <p:nvPr/>
        </p:nvSpPr>
        <p:spPr>
          <a:xfrm>
            <a:off x="2484120" y="2202180"/>
            <a:ext cx="769620" cy="190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E27D0-587C-4C75-B572-2130E9586761}"/>
              </a:ext>
            </a:extLst>
          </p:cNvPr>
          <p:cNvSpPr txBox="1"/>
          <p:nvPr/>
        </p:nvSpPr>
        <p:spPr>
          <a:xfrm>
            <a:off x="3329940" y="2143541"/>
            <a:ext cx="2026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Dependency array</a:t>
            </a:r>
          </a:p>
        </p:txBody>
      </p:sp>
    </p:spTree>
    <p:extLst>
      <p:ext uri="{BB962C8B-B14F-4D97-AF65-F5344CB8AC3E}">
        <p14:creationId xmlns:p14="http://schemas.microsoft.com/office/powerpoint/2010/main" val="11484278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5AB76-D02C-40BD-8A4F-FCC7C861C0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Clean up function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62FC5-E9A9-431E-8451-C4DF1C2828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5F44C-9831-4019-9410-E6DC31EED0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841601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A660-447A-4465-B874-802EC087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AC92CC-0CA1-49CF-87F7-6114A7E33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711E-8CAC-4569-B99C-21B861D20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C474699-4D14-4122-8CBA-379F8F70F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802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B4181-5950-4C8A-8135-AB11BE8B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BD315-6480-4993-86C1-8D38AC3A6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F212A-21E0-4FD0-A8D2-2290402A19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0BFCB5-F90B-4DF6-99B1-B1DE6F75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0291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2007053"/>
            <a:ext cx="653107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UseReducer hook</a:t>
            </a:r>
            <a:endParaRPr sz="60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72940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0395-E09B-4582-B88D-DB4BAAB1E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8107E-1393-4F24-BBA8-7806CE8876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027F1-A507-468C-83C9-89E483397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D716F-3924-4418-B241-C939AE5AE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676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9C0BA"/>
                </a:solidFill>
              </a:rPr>
              <a:t>RULES OF USING HOOK</a:t>
            </a:r>
            <a:endParaRPr dirty="0">
              <a:solidFill>
                <a:srgbClr val="39C0BA"/>
              </a:solidFill>
            </a:endParaRPr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1165498" y="1158072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0" dirty="0">
                <a:solidFill>
                  <a:schemeClr val="bg1"/>
                </a:solidFill>
                <a:effectLst/>
                <a:latin typeface="Quicksand" panose="020B0604020202020204" charset="0"/>
              </a:rPr>
              <a:t>Always write it inside the component or function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Quicksand" panose="020B0604020202020204" charset="0"/>
              </a:rPr>
              <a:t>Component name must be </a:t>
            </a:r>
            <a:r>
              <a:rPr lang="en-US" sz="2400" b="1" dirty="0" err="1">
                <a:solidFill>
                  <a:schemeClr val="bg1"/>
                </a:solidFill>
                <a:effectLst/>
                <a:latin typeface="Quicksand" panose="020B0604020202020204" charset="0"/>
              </a:rPr>
              <a:t>pascalcase</a:t>
            </a:r>
            <a:r>
              <a:rPr lang="en-US" sz="2400" b="0" dirty="0">
                <a:solidFill>
                  <a:schemeClr val="bg1"/>
                </a:solidFill>
                <a:effectLst/>
                <a:latin typeface="Quicksand" panose="020B0604020202020204" charset="0"/>
              </a:rPr>
              <a:t> (first letter should be uppercase)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Quicksand" panose="020B0604020202020204" charset="0"/>
              </a:rPr>
              <a:t>We can directly import or we can directly write it using </a:t>
            </a:r>
            <a:r>
              <a:rPr lang="en-US" sz="2400" dirty="0" err="1">
                <a:solidFill>
                  <a:schemeClr val="bg1"/>
                </a:solidFill>
                <a:latin typeface="Quicksand" panose="020B0604020202020204" charset="0"/>
              </a:rPr>
              <a:t>R</a:t>
            </a:r>
            <a:r>
              <a:rPr lang="en-US" sz="2400" b="0" dirty="0" err="1">
                <a:solidFill>
                  <a:schemeClr val="bg1"/>
                </a:solidFill>
                <a:effectLst/>
                <a:latin typeface="Quicksand" panose="020B0604020202020204" charset="0"/>
              </a:rPr>
              <a:t>eact.Hookname</a:t>
            </a:r>
            <a:r>
              <a:rPr lang="en-US" sz="2400" b="0" dirty="0">
                <a:solidFill>
                  <a:schemeClr val="bg1"/>
                </a:solidFill>
                <a:effectLst/>
                <a:latin typeface="Quicksand" panose="020B0604020202020204" charset="0"/>
              </a:rPr>
              <a:t>.</a:t>
            </a:r>
          </a:p>
          <a:p>
            <a:r>
              <a:rPr lang="en-US" sz="2400" b="0" dirty="0">
                <a:solidFill>
                  <a:schemeClr val="bg1"/>
                </a:solidFill>
                <a:effectLst/>
                <a:latin typeface="Quicksand" panose="020B0604020202020204" charset="0"/>
              </a:rPr>
              <a:t>Don’t call hooks inside loops, conditions, or nested functions.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44C7-18A7-435B-95EB-053919324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DB8AF-C13C-4E7D-9F38-6CB020710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0A5AC-52EB-4682-94EF-CB40F54BB9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ECC24-FF81-44A9-B7DB-0288FBCC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7995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53107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Use context hook</a:t>
            </a:r>
            <a:endParaRPr sz="60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3768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B06688-8512-43CD-A7C0-95FC14710C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4D3A2-EF01-477E-B134-716F0D568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5060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5C418-FF38-467F-B9A6-C1BF409707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564E51-B151-4F38-ADA2-64ECEAC9D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6727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571CEE-2F63-4763-81E2-D6F8C961A0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1B3E-6A23-4658-A89D-EC857A43B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14057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F0A2B-F99D-420D-B49F-3C534284B0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58894-78DE-4F99-937D-808AB26C9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7339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81301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Use Location hook</a:t>
            </a:r>
            <a:br>
              <a:rPr lang="en" sz="6000" dirty="0"/>
            </a:br>
            <a:r>
              <a:rPr lang="en" sz="6000" dirty="0"/>
              <a:t>and</a:t>
            </a:r>
            <a:br>
              <a:rPr lang="en" sz="6000" dirty="0"/>
            </a:br>
            <a:r>
              <a:rPr lang="en" sz="6000" dirty="0"/>
              <a:t>use history hook</a:t>
            </a:r>
            <a:endParaRPr sz="60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7439550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6925D7-6237-4594-B85B-D3EAAC9B5B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97881-DB39-41DF-B9FB-5CFC71CD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9843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B97D4-8B56-4B36-A92F-61246128B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77BEE-CC6A-416D-8750-913C41F78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89224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DC1EC-F85F-4E60-82E0-91F34D02B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3A818-92F0-49B4-8062-A28D3A021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091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22BEB-8827-42D6-B45C-F0E3C74E3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CD80D-C82A-441D-88A5-626F886134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79ADB-E1D8-4746-8E18-AA41AB0C80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624BBE-20B6-4E8F-8C17-0A23C61E7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77945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0E5742-C9CC-42BE-9379-AA182B8A67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CF658-CB16-4D6E-8619-8D0AA302E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9134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2862A-B26B-4DAD-96E7-D69B8886ED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111F49-3D46-4115-9C3C-8CA3B5B27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07956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A7699F-8B9C-41C9-A93E-C506713DA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A88AB8-935A-47A2-9E78-BA76B0FE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7526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6C33EB-2C70-41A9-B743-2979858D80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ABC94BC-BDD2-4D88-85FF-B0587F7DF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3859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79C4A0-24E0-42E4-8B84-72C0E26AF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BF053E-804D-4422-B0C3-45191129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64312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F859D1-13AF-4199-AA0C-C99681A39F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72289F-479A-4424-B3A2-5BCA6885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2962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A5F475-1712-427D-AB83-9078C7E794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0452381-731E-4626-B072-7954D4D11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8974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ECB2-B647-43A2-B28C-E1803348E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B7302-F436-418E-8D22-523613EDC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D324E-4095-4BC8-BDD8-16496583D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CC1BC-B904-4F88-ACEA-D2A840DAE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3280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UseState hook</a:t>
            </a:r>
            <a:endParaRPr sz="6000" dirty="0"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454014" y="2078188"/>
            <a:ext cx="982958" cy="987178"/>
            <a:chOff x="2594050" y="1631825"/>
            <a:chExt cx="439625" cy="439625"/>
          </a:xfrm>
        </p:grpSpPr>
        <p:sp>
          <p:nvSpPr>
            <p:cNvPr id="119" name="Google Shape;119;p1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354E8C-CA0E-4616-9C19-45238DAA5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BA0E1-849A-4216-AFCA-2C97CDEC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2840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5D286-4DB6-4900-8669-E952189EC7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7562ED-FF21-4541-A277-BE98C9EDE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0012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9164AA-DA12-41EF-9CC7-217E2CB957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10D8E-E07F-419A-AB0C-02D914908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124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198</Words>
  <Application>Microsoft Office PowerPoint</Application>
  <PresentationFormat>On-screen Show (16:9)</PresentationFormat>
  <Paragraphs>67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Arial</vt:lpstr>
      <vt:lpstr>Quicksand</vt:lpstr>
      <vt:lpstr>Eleanor template</vt:lpstr>
      <vt:lpstr>REACT HOOKS</vt:lpstr>
      <vt:lpstr>PowerPoint Presentation</vt:lpstr>
      <vt:lpstr>RULES OF USING HOOK</vt:lpstr>
      <vt:lpstr>PowerPoint Presentation</vt:lpstr>
      <vt:lpstr>PowerPoint Presentation</vt:lpstr>
      <vt:lpstr>UseState hook</vt:lpstr>
      <vt:lpstr>PowerPoint Presentation</vt:lpstr>
      <vt:lpstr>PowerPoint Presentation</vt:lpstr>
      <vt:lpstr>PowerPoint Presentation</vt:lpstr>
      <vt:lpstr>Short Circuit evolution</vt:lpstr>
      <vt:lpstr>PowerPoint Presentation</vt:lpstr>
      <vt:lpstr>PowerPoint Presentation</vt:lpstr>
      <vt:lpstr>Form validation</vt:lpstr>
      <vt:lpstr>PowerPoint Presentation</vt:lpstr>
      <vt:lpstr>PowerPoint Presentation</vt:lpstr>
      <vt:lpstr>PowerPoint Presentation</vt:lpstr>
      <vt:lpstr>PowerPoint Presentation</vt:lpstr>
      <vt:lpstr>UseEffect hook</vt:lpstr>
      <vt:lpstr>Use effect hook let you perform side effect in functional components</vt:lpstr>
      <vt:lpstr>What is side effect</vt:lpstr>
      <vt:lpstr>PowerPoint Presentation</vt:lpstr>
      <vt:lpstr>PowerPoint Presentation</vt:lpstr>
      <vt:lpstr>PowerPoint Presentation</vt:lpstr>
      <vt:lpstr>PowerPoint Presentation</vt:lpstr>
      <vt:lpstr>Clean up function</vt:lpstr>
      <vt:lpstr>PowerPoint Presentation</vt:lpstr>
      <vt:lpstr>PowerPoint Presentation</vt:lpstr>
      <vt:lpstr>UseReducer hook</vt:lpstr>
      <vt:lpstr>PowerPoint Presentation</vt:lpstr>
      <vt:lpstr>PowerPoint Presentation</vt:lpstr>
      <vt:lpstr>Use context hook</vt:lpstr>
      <vt:lpstr>PowerPoint Presentation</vt:lpstr>
      <vt:lpstr>PowerPoint Presentation</vt:lpstr>
      <vt:lpstr>PowerPoint Presentation</vt:lpstr>
      <vt:lpstr>PowerPoint Presentation</vt:lpstr>
      <vt:lpstr>Use Location hook and use history hook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HOOKS</dc:title>
  <cp:lastModifiedBy>milan katira</cp:lastModifiedBy>
  <cp:revision>4</cp:revision>
  <dcterms:modified xsi:type="dcterms:W3CDTF">2021-09-11T10:11:40Z</dcterms:modified>
</cp:coreProperties>
</file>